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9" r:id="rId4"/>
    <p:sldId id="258"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48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9191BA9E-8BBE-44A7-99AA-39B31FE12E0C}" type="datetimeFigureOut">
              <a:rPr lang="en-US" smtClean="0"/>
              <a:t>4/15/2010</a:t>
            </a:fld>
            <a:endParaRPr lang="en-SG"/>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SG"/>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933ABC3F-7436-4E62-92A5-9CE01FE19B83}" type="slidenum">
              <a:rPr lang="en-SG" smtClean="0"/>
              <a:t>‹#›</a:t>
            </a:fld>
            <a:endParaRPr lang="en-SG"/>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191BA9E-8BBE-44A7-99AA-39B31FE12E0C}" type="datetimeFigureOut">
              <a:rPr lang="en-US" smtClean="0"/>
              <a:t>4/15/2010</a:t>
            </a:fld>
            <a:endParaRPr lang="en-SG"/>
          </a:p>
        </p:txBody>
      </p:sp>
      <p:sp>
        <p:nvSpPr>
          <p:cNvPr id="5" name="Footer Placeholder 4"/>
          <p:cNvSpPr>
            <a:spLocks noGrp="1"/>
          </p:cNvSpPr>
          <p:nvPr>
            <p:ph type="ftr" sz="quarter" idx="11"/>
          </p:nvPr>
        </p:nvSpPr>
        <p:spPr/>
        <p:txBody>
          <a:bodyPr/>
          <a:lstStyle>
            <a:extLst/>
          </a:lstStyle>
          <a:p>
            <a:endParaRPr lang="en-SG"/>
          </a:p>
        </p:txBody>
      </p:sp>
      <p:sp>
        <p:nvSpPr>
          <p:cNvPr id="6" name="Slide Number Placeholder 5"/>
          <p:cNvSpPr>
            <a:spLocks noGrp="1"/>
          </p:cNvSpPr>
          <p:nvPr>
            <p:ph type="sldNum" sz="quarter" idx="12"/>
          </p:nvPr>
        </p:nvSpPr>
        <p:spPr/>
        <p:txBody>
          <a:bodyPr/>
          <a:lstStyle>
            <a:extLst/>
          </a:lstStyle>
          <a:p>
            <a:fld id="{933ABC3F-7436-4E62-92A5-9CE01FE19B83}" type="slidenum">
              <a:rPr lang="en-SG" smtClean="0"/>
              <a:t>‹#›</a:t>
            </a:fld>
            <a:endParaRPr lang="en-S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9191BA9E-8BBE-44A7-99AA-39B31FE12E0C}" type="datetimeFigureOut">
              <a:rPr lang="en-US" smtClean="0"/>
              <a:t>4/15/2010</a:t>
            </a:fld>
            <a:endParaRPr lang="en-SG"/>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SG"/>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933ABC3F-7436-4E62-92A5-9CE01FE19B83}" type="slidenum">
              <a:rPr lang="en-SG" smtClean="0"/>
              <a:t>‹#›</a:t>
            </a:fld>
            <a:endParaRPr lang="en-S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191BA9E-8BBE-44A7-99AA-39B31FE12E0C}" type="datetimeFigureOut">
              <a:rPr lang="en-US" smtClean="0"/>
              <a:t>4/15/2010</a:t>
            </a:fld>
            <a:endParaRPr lang="en-SG"/>
          </a:p>
        </p:txBody>
      </p:sp>
      <p:sp>
        <p:nvSpPr>
          <p:cNvPr id="5" name="Footer Placeholder 4"/>
          <p:cNvSpPr>
            <a:spLocks noGrp="1"/>
          </p:cNvSpPr>
          <p:nvPr>
            <p:ph type="ftr" sz="quarter" idx="11"/>
          </p:nvPr>
        </p:nvSpPr>
        <p:spPr/>
        <p:txBody>
          <a:bodyPr/>
          <a:lstStyle>
            <a:extLst/>
          </a:lstStyle>
          <a:p>
            <a:endParaRPr lang="en-SG"/>
          </a:p>
        </p:txBody>
      </p:sp>
      <p:sp>
        <p:nvSpPr>
          <p:cNvPr id="6" name="Slide Number Placeholder 5"/>
          <p:cNvSpPr>
            <a:spLocks noGrp="1"/>
          </p:cNvSpPr>
          <p:nvPr>
            <p:ph type="sldNum" sz="quarter" idx="12"/>
          </p:nvPr>
        </p:nvSpPr>
        <p:spPr/>
        <p:txBody>
          <a:bodyPr/>
          <a:lstStyle>
            <a:extLst/>
          </a:lstStyle>
          <a:p>
            <a:fld id="{933ABC3F-7436-4E62-92A5-9CE01FE19B83}" type="slidenum">
              <a:rPr lang="en-SG" smtClean="0"/>
              <a:t>‹#›</a:t>
            </a:fld>
            <a:endParaRPr lang="en-S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9191BA9E-8BBE-44A7-99AA-39B31FE12E0C}" type="datetimeFigureOut">
              <a:rPr lang="en-US" smtClean="0"/>
              <a:t>4/15/2010</a:t>
            </a:fld>
            <a:endParaRPr lang="en-SG"/>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SG"/>
          </a:p>
        </p:txBody>
      </p:sp>
      <p:sp>
        <p:nvSpPr>
          <p:cNvPr id="6" name="Slide Number Placeholder 5"/>
          <p:cNvSpPr>
            <a:spLocks noGrp="1"/>
          </p:cNvSpPr>
          <p:nvPr>
            <p:ph type="sldNum" sz="quarter" idx="12"/>
          </p:nvPr>
        </p:nvSpPr>
        <p:spPr>
          <a:xfrm>
            <a:off x="6733952" y="6555112"/>
            <a:ext cx="588336" cy="228600"/>
          </a:xfrm>
        </p:spPr>
        <p:txBody>
          <a:bodyPr/>
          <a:lstStyle>
            <a:extLst/>
          </a:lstStyle>
          <a:p>
            <a:fld id="{933ABC3F-7436-4E62-92A5-9CE01FE19B83}" type="slidenum">
              <a:rPr lang="en-SG" smtClean="0"/>
              <a:t>‹#›</a:t>
            </a:fld>
            <a:endParaRPr lang="en-SG"/>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191BA9E-8BBE-44A7-99AA-39B31FE12E0C}" type="datetimeFigureOut">
              <a:rPr lang="en-US" smtClean="0"/>
              <a:t>4/15/2010</a:t>
            </a:fld>
            <a:endParaRPr lang="en-SG"/>
          </a:p>
        </p:txBody>
      </p:sp>
      <p:sp>
        <p:nvSpPr>
          <p:cNvPr id="6" name="Footer Placeholder 5"/>
          <p:cNvSpPr>
            <a:spLocks noGrp="1"/>
          </p:cNvSpPr>
          <p:nvPr>
            <p:ph type="ftr" sz="quarter" idx="11"/>
          </p:nvPr>
        </p:nvSpPr>
        <p:spPr/>
        <p:txBody>
          <a:bodyPr/>
          <a:lstStyle>
            <a:extLst/>
          </a:lstStyle>
          <a:p>
            <a:endParaRPr lang="en-SG"/>
          </a:p>
        </p:txBody>
      </p:sp>
      <p:sp>
        <p:nvSpPr>
          <p:cNvPr id="7" name="Slide Number Placeholder 6"/>
          <p:cNvSpPr>
            <a:spLocks noGrp="1"/>
          </p:cNvSpPr>
          <p:nvPr>
            <p:ph type="sldNum" sz="quarter" idx="12"/>
          </p:nvPr>
        </p:nvSpPr>
        <p:spPr/>
        <p:txBody>
          <a:bodyPr/>
          <a:lstStyle>
            <a:extLst/>
          </a:lstStyle>
          <a:p>
            <a:fld id="{933ABC3F-7436-4E62-92A5-9CE01FE19B83}" type="slidenum">
              <a:rPr lang="en-SG" smtClean="0"/>
              <a:t>‹#›</a:t>
            </a:fld>
            <a:endParaRPr lang="en-SG"/>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191BA9E-8BBE-44A7-99AA-39B31FE12E0C}" type="datetimeFigureOut">
              <a:rPr lang="en-US" smtClean="0"/>
              <a:t>4/15/2010</a:t>
            </a:fld>
            <a:endParaRPr lang="en-SG"/>
          </a:p>
        </p:txBody>
      </p:sp>
      <p:sp>
        <p:nvSpPr>
          <p:cNvPr id="8" name="Footer Placeholder 7"/>
          <p:cNvSpPr>
            <a:spLocks noGrp="1"/>
          </p:cNvSpPr>
          <p:nvPr>
            <p:ph type="ftr" sz="quarter" idx="11"/>
          </p:nvPr>
        </p:nvSpPr>
        <p:spPr/>
        <p:txBody>
          <a:bodyPr/>
          <a:lstStyle>
            <a:extLst/>
          </a:lstStyle>
          <a:p>
            <a:endParaRPr lang="en-SG"/>
          </a:p>
        </p:txBody>
      </p:sp>
      <p:sp>
        <p:nvSpPr>
          <p:cNvPr id="9" name="Slide Number Placeholder 8"/>
          <p:cNvSpPr>
            <a:spLocks noGrp="1"/>
          </p:cNvSpPr>
          <p:nvPr>
            <p:ph type="sldNum" sz="quarter" idx="12"/>
          </p:nvPr>
        </p:nvSpPr>
        <p:spPr/>
        <p:txBody>
          <a:bodyPr/>
          <a:lstStyle>
            <a:extLst/>
          </a:lstStyle>
          <a:p>
            <a:fld id="{933ABC3F-7436-4E62-92A5-9CE01FE19B83}" type="slidenum">
              <a:rPr lang="en-SG" smtClean="0"/>
              <a:t>‹#›</a:t>
            </a:fld>
            <a:endParaRPr lang="en-SG"/>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191BA9E-8BBE-44A7-99AA-39B31FE12E0C}" type="datetimeFigureOut">
              <a:rPr lang="en-US" smtClean="0"/>
              <a:t>4/15/2010</a:t>
            </a:fld>
            <a:endParaRPr lang="en-SG"/>
          </a:p>
        </p:txBody>
      </p:sp>
      <p:sp>
        <p:nvSpPr>
          <p:cNvPr id="4" name="Footer Placeholder 3"/>
          <p:cNvSpPr>
            <a:spLocks noGrp="1"/>
          </p:cNvSpPr>
          <p:nvPr>
            <p:ph type="ftr" sz="quarter" idx="11"/>
          </p:nvPr>
        </p:nvSpPr>
        <p:spPr/>
        <p:txBody>
          <a:bodyPr/>
          <a:lstStyle>
            <a:extLst/>
          </a:lstStyle>
          <a:p>
            <a:endParaRPr lang="en-SG"/>
          </a:p>
        </p:txBody>
      </p:sp>
      <p:sp>
        <p:nvSpPr>
          <p:cNvPr id="5" name="Slide Number Placeholder 4"/>
          <p:cNvSpPr>
            <a:spLocks noGrp="1"/>
          </p:cNvSpPr>
          <p:nvPr>
            <p:ph type="sldNum" sz="quarter" idx="12"/>
          </p:nvPr>
        </p:nvSpPr>
        <p:spPr/>
        <p:txBody>
          <a:bodyPr/>
          <a:lstStyle>
            <a:extLst/>
          </a:lstStyle>
          <a:p>
            <a:fld id="{933ABC3F-7436-4E62-92A5-9CE01FE19B83}" type="slidenum">
              <a:rPr lang="en-SG" smtClean="0"/>
              <a:t>‹#›</a:t>
            </a:fld>
            <a:endParaRPr lang="en-S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9191BA9E-8BBE-44A7-99AA-39B31FE12E0C}" type="datetimeFigureOut">
              <a:rPr lang="en-US" smtClean="0"/>
              <a:t>4/15/2010</a:t>
            </a:fld>
            <a:endParaRPr lang="en-SG"/>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SG"/>
          </a:p>
        </p:txBody>
      </p:sp>
      <p:sp>
        <p:nvSpPr>
          <p:cNvPr id="4" name="Slide Number Placeholder 3"/>
          <p:cNvSpPr>
            <a:spLocks noGrp="1"/>
          </p:cNvSpPr>
          <p:nvPr>
            <p:ph type="sldNum" sz="quarter" idx="12"/>
          </p:nvPr>
        </p:nvSpPr>
        <p:spPr/>
        <p:txBody>
          <a:bodyPr/>
          <a:lstStyle>
            <a:extLst/>
          </a:lstStyle>
          <a:p>
            <a:fld id="{933ABC3F-7436-4E62-92A5-9CE01FE19B83}" type="slidenum">
              <a:rPr lang="en-SG" smtClean="0"/>
              <a:t>‹#›</a:t>
            </a:fld>
            <a:endParaRPr lang="en-SG"/>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191BA9E-8BBE-44A7-99AA-39B31FE12E0C}" type="datetimeFigureOut">
              <a:rPr lang="en-US" smtClean="0"/>
              <a:t>4/15/2010</a:t>
            </a:fld>
            <a:endParaRPr lang="en-SG"/>
          </a:p>
        </p:txBody>
      </p:sp>
      <p:sp>
        <p:nvSpPr>
          <p:cNvPr id="6" name="Footer Placeholder 5"/>
          <p:cNvSpPr>
            <a:spLocks noGrp="1"/>
          </p:cNvSpPr>
          <p:nvPr>
            <p:ph type="ftr" sz="quarter" idx="11"/>
          </p:nvPr>
        </p:nvSpPr>
        <p:spPr/>
        <p:txBody>
          <a:bodyPr/>
          <a:lstStyle>
            <a:extLst/>
          </a:lstStyle>
          <a:p>
            <a:endParaRPr lang="en-SG"/>
          </a:p>
        </p:txBody>
      </p:sp>
      <p:sp>
        <p:nvSpPr>
          <p:cNvPr id="7" name="Slide Number Placeholder 6"/>
          <p:cNvSpPr>
            <a:spLocks noGrp="1"/>
          </p:cNvSpPr>
          <p:nvPr>
            <p:ph type="sldNum" sz="quarter" idx="12"/>
          </p:nvPr>
        </p:nvSpPr>
        <p:spPr/>
        <p:txBody>
          <a:bodyPr/>
          <a:lstStyle>
            <a:extLst/>
          </a:lstStyle>
          <a:p>
            <a:fld id="{933ABC3F-7436-4E62-92A5-9CE01FE19B83}" type="slidenum">
              <a:rPr lang="en-SG" smtClean="0"/>
              <a:t>‹#›</a:t>
            </a:fld>
            <a:endParaRPr lang="en-SG"/>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9191BA9E-8BBE-44A7-99AA-39B31FE12E0C}" type="datetimeFigureOut">
              <a:rPr lang="en-US" smtClean="0"/>
              <a:t>4/15/2010</a:t>
            </a:fld>
            <a:endParaRPr lang="en-SG"/>
          </a:p>
        </p:txBody>
      </p:sp>
      <p:sp>
        <p:nvSpPr>
          <p:cNvPr id="6" name="Footer Placeholder 5"/>
          <p:cNvSpPr>
            <a:spLocks noGrp="1"/>
          </p:cNvSpPr>
          <p:nvPr>
            <p:ph type="ftr" sz="quarter" idx="11"/>
          </p:nvPr>
        </p:nvSpPr>
        <p:spPr/>
        <p:txBody>
          <a:bodyPr/>
          <a:lstStyle>
            <a:extLst/>
          </a:lstStyle>
          <a:p>
            <a:endParaRPr lang="en-SG"/>
          </a:p>
        </p:txBody>
      </p:sp>
      <p:sp>
        <p:nvSpPr>
          <p:cNvPr id="7" name="Slide Number Placeholder 6"/>
          <p:cNvSpPr>
            <a:spLocks noGrp="1"/>
          </p:cNvSpPr>
          <p:nvPr>
            <p:ph type="sldNum" sz="quarter" idx="12"/>
          </p:nvPr>
        </p:nvSpPr>
        <p:spPr/>
        <p:txBody>
          <a:bodyPr/>
          <a:lstStyle>
            <a:extLst/>
          </a:lstStyle>
          <a:p>
            <a:fld id="{933ABC3F-7436-4E62-92A5-9CE01FE19B83}" type="slidenum">
              <a:rPr lang="en-SG" smtClean="0"/>
              <a:t>‹#›</a:t>
            </a:fld>
            <a:endParaRPr lang="en-SG"/>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9191BA9E-8BBE-44A7-99AA-39B31FE12E0C}" type="datetimeFigureOut">
              <a:rPr lang="en-US" smtClean="0"/>
              <a:t>4/15/2010</a:t>
            </a:fld>
            <a:endParaRPr lang="en-SG"/>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SG"/>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933ABC3F-7436-4E62-92A5-9CE01FE19B83}" type="slidenum">
              <a:rPr lang="en-SG" smtClean="0"/>
              <a:t>‹#›</a:t>
            </a:fld>
            <a:endParaRPr lang="en-SG"/>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My </a:t>
            </a:r>
            <a:r>
              <a:rPr lang="en-US" dirty="0" err="1" smtClean="0"/>
              <a:t>Irs</a:t>
            </a:r>
            <a:r>
              <a:rPr lang="en-US" dirty="0" smtClean="0"/>
              <a:t> </a:t>
            </a:r>
            <a:r>
              <a:rPr lang="en-US" dirty="0" err="1" smtClean="0"/>
              <a:t>pr</a:t>
            </a:r>
            <a:r>
              <a:rPr lang="en-US" dirty="0" err="1" smtClean="0">
                <a:sym typeface="Wingdings" pitchFamily="2" charset="2"/>
              </a:rPr>
              <a:t></a:t>
            </a:r>
            <a:r>
              <a:rPr lang="en-US" dirty="0" err="1" smtClean="0"/>
              <a:t>ject</a:t>
            </a:r>
            <a:endParaRPr lang="en-SG" dirty="0"/>
          </a:p>
        </p:txBody>
      </p:sp>
      <p:sp>
        <p:nvSpPr>
          <p:cNvPr id="3" name="Subtitle 2"/>
          <p:cNvSpPr>
            <a:spLocks noGrp="1"/>
          </p:cNvSpPr>
          <p:nvPr>
            <p:ph type="subTitle" idx="1"/>
          </p:nvPr>
        </p:nvSpPr>
        <p:spPr>
          <a:xfrm>
            <a:off x="3354442" y="3539864"/>
            <a:ext cx="5114778" cy="3032408"/>
          </a:xfrm>
        </p:spPr>
        <p:txBody>
          <a:bodyPr/>
          <a:lstStyle/>
          <a:p>
            <a:r>
              <a:rPr lang="en-US" dirty="0" err="1" smtClean="0"/>
              <a:t>D</a:t>
            </a:r>
            <a:r>
              <a:rPr lang="en-US" dirty="0" err="1" smtClean="0">
                <a:sym typeface="Wingdings" pitchFamily="2" charset="2"/>
              </a:rPr>
              <a:t></a:t>
            </a:r>
            <a:r>
              <a:rPr lang="en-US" dirty="0" err="1" smtClean="0"/>
              <a:t>ne</a:t>
            </a:r>
            <a:r>
              <a:rPr lang="en-US" dirty="0" smtClean="0"/>
              <a:t> by: </a:t>
            </a:r>
            <a:r>
              <a:rPr lang="en-US" dirty="0" smtClean="0">
                <a:sym typeface="Wingdings" pitchFamily="2" charset="2"/>
              </a:rPr>
              <a:t></a:t>
            </a:r>
            <a:r>
              <a:rPr lang="en-US" dirty="0" smtClean="0"/>
              <a:t> Lee </a:t>
            </a:r>
            <a:r>
              <a:rPr lang="en-US" dirty="0" err="1" smtClean="0"/>
              <a:t>Vint</a:t>
            </a:r>
            <a:r>
              <a:rPr lang="en-US" dirty="0" smtClean="0"/>
              <a:t> </a:t>
            </a:r>
            <a:r>
              <a:rPr lang="en-US" dirty="0" err="1" smtClean="0"/>
              <a:t>Ve</a:t>
            </a:r>
            <a:r>
              <a:rPr lang="en-US" dirty="0" smtClean="0"/>
              <a:t> </a:t>
            </a:r>
            <a:r>
              <a:rPr lang="en-US" dirty="0" smtClean="0">
                <a:sym typeface="Wingdings" pitchFamily="2" charset="2"/>
              </a:rPr>
              <a:t></a:t>
            </a:r>
            <a:r>
              <a:rPr lang="en-US" dirty="0" smtClean="0"/>
              <a:t> </a:t>
            </a:r>
          </a:p>
          <a:p>
            <a:endParaRPr lang="en-US" dirty="0" smtClean="0"/>
          </a:p>
          <a:p>
            <a:endParaRPr lang="en-US" sz="900" dirty="0" smtClean="0"/>
          </a:p>
          <a:p>
            <a:endParaRPr lang="en-US" dirty="0" smtClean="0"/>
          </a:p>
          <a:p>
            <a:endParaRPr lang="en-SG" dirty="0"/>
          </a:p>
        </p:txBody>
      </p:sp>
      <p:sp>
        <p:nvSpPr>
          <p:cNvPr id="14" name="Rectangle 13"/>
          <p:cNvSpPr/>
          <p:nvPr/>
        </p:nvSpPr>
        <p:spPr>
          <a:xfrm>
            <a:off x="857224" y="117693"/>
            <a:ext cx="769763" cy="6740307"/>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sym typeface="Wingdings" pitchFamily="2" charset="2"/>
              </a:rPr>
              <a:t></a:t>
            </a:r>
          </a:p>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sym typeface="Wingdings" pitchFamily="2" charset="2"/>
              </a:rPr>
              <a:t></a:t>
            </a:r>
          </a:p>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sym typeface="Wingdings" pitchFamily="2" charset="2"/>
              </a:rPr>
              <a:t></a:t>
            </a:r>
          </a:p>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sym typeface="Wingdings" pitchFamily="2" charset="2"/>
              </a:rPr>
              <a:t></a:t>
            </a:r>
          </a:p>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sym typeface="Wingdings" pitchFamily="2" charset="2"/>
              </a:rPr>
              <a:t></a:t>
            </a:r>
          </a:p>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sym typeface="Wingdings" pitchFamily="2" charset="2"/>
              </a:rPr>
              <a:t></a:t>
            </a:r>
          </a:p>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sym typeface="Wingdings" pitchFamily="2" charset="2"/>
              </a:rPr>
              <a:t></a:t>
            </a:r>
          </a:p>
          <a:p>
            <a:pPr algn="ctr"/>
            <a:r>
              <a:rPr lang="en-US"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sym typeface="Wingdings" pitchFamily="2" charset="2"/>
              </a:rPr>
              <a:t></a:t>
            </a:r>
            <a:endParaRPr lang="en-US"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par>
                                <p:cTn id="12" presetID="38" presetClass="entr" presetSubtype="0" accel="50000" fill="hold" grpId="0" nodeType="withEffect">
                                  <p:stCondLst>
                                    <p:cond delay="0"/>
                                  </p:stCondLst>
                                  <p:iterate type="lt">
                                    <p:tmPct val="50000"/>
                                  </p:iterate>
                                  <p:childTnLst>
                                    <p:set>
                                      <p:cBhvr>
                                        <p:cTn id="13" dur="1" fill="hold">
                                          <p:stCondLst>
                                            <p:cond delay="0"/>
                                          </p:stCondLst>
                                        </p:cTn>
                                        <p:tgtEl>
                                          <p:spTgt spid="14"/>
                                        </p:tgtEl>
                                        <p:attrNameLst>
                                          <p:attrName>style.visibility</p:attrName>
                                        </p:attrNameLst>
                                      </p:cBhvr>
                                      <p:to>
                                        <p:strVal val="visible"/>
                                      </p:to>
                                    </p:set>
                                    <p:set>
                                      <p:cBhvr>
                                        <p:cTn id="14" dur="455" fill="hold">
                                          <p:stCondLst>
                                            <p:cond delay="0"/>
                                          </p:stCondLst>
                                        </p:cTn>
                                        <p:tgtEl>
                                          <p:spTgt spid="14"/>
                                        </p:tgtEl>
                                        <p:attrNameLst>
                                          <p:attrName>style.rotation</p:attrName>
                                        </p:attrNameLst>
                                      </p:cBhvr>
                                      <p:to>
                                        <p:strVal val="-45.0"/>
                                      </p:to>
                                    </p:set>
                                    <p:anim calcmode="lin" valueType="num">
                                      <p:cBhvr>
                                        <p:cTn id="15" dur="455" fill="hold">
                                          <p:stCondLst>
                                            <p:cond delay="455"/>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16" dur="455"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17" dur="156" decel="50000" autoRev="1" fill="hold">
                                          <p:stCondLst>
                                            <p:cond delay="455"/>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18" dur="136" fill="hold">
                                          <p:stCondLst>
                                            <p:cond delay="864"/>
                                          </p:stCondLst>
                                        </p:cTn>
                                        <p:tgtEl>
                                          <p:spTgt spid="14"/>
                                        </p:tgtEl>
                                        <p:attrNameLst>
                                          <p:attrName>ppt_y</p:attrName>
                                        </p:attrNameLst>
                                      </p:cBhvr>
                                      <p:tavLst>
                                        <p:tav tm="0">
                                          <p:val>
                                            <p:strVal val="#ppt_y-(0.354*#ppt_w-0.172*#ppt_h)"/>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7" presetClass="entr" presetSubtype="0" fill="hold" grpId="0" nodeType="clickEffect">
                                  <p:stCondLst>
                                    <p:cond delay="0"/>
                                  </p:stCondLst>
                                  <p:iterate type="lt">
                                    <p:tmPct val="50000"/>
                                  </p:iterate>
                                  <p:childTnLst>
                                    <p:set>
                                      <p:cBhvr>
                                        <p:cTn id="22"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23"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4"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25" dur="80"/>
                                        <p:tgtEl>
                                          <p:spTgt spid="3">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research topic</a:t>
            </a:r>
            <a:endParaRPr lang="en-SG" dirty="0"/>
          </a:p>
        </p:txBody>
      </p:sp>
      <p:sp>
        <p:nvSpPr>
          <p:cNvPr id="3" name="Content Placeholder 2"/>
          <p:cNvSpPr>
            <a:spLocks noGrp="1"/>
          </p:cNvSpPr>
          <p:nvPr>
            <p:ph idx="1"/>
          </p:nvPr>
        </p:nvSpPr>
        <p:spPr/>
        <p:txBody>
          <a:bodyPr/>
          <a:lstStyle/>
          <a:p>
            <a:r>
              <a:rPr lang="en-US" dirty="0" smtClean="0"/>
              <a:t>My research topic is on what kinds of food substitutes are there in a common house to dishwashing detergent. It is also to test if fizzy drinks like </a:t>
            </a:r>
            <a:r>
              <a:rPr lang="en-US" dirty="0" smtClean="0"/>
              <a:t>P</a:t>
            </a:r>
            <a:r>
              <a:rPr lang="en-US" dirty="0" smtClean="0"/>
              <a:t>epsi and Sprite have cleaning properties.</a:t>
            </a:r>
          </a:p>
          <a:p>
            <a:r>
              <a:rPr lang="en-US" dirty="0" smtClean="0"/>
              <a:t>I chose this topic because I love drinking fizzy drinks and I came across the rumor that coke had cleaning properties.</a:t>
            </a:r>
            <a:endParaRPr lang="en-SG"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228" fill="hold">
                                          <p:stCondLst>
                                            <p:cond delay="0"/>
                                          </p:stCondLst>
                                        </p:cTn>
                                        <p:tgtEl>
                                          <p:spTgt spid="2"/>
                                        </p:tgtEl>
                                        <p:attrNameLst>
                                          <p:attrName>style.rotation</p:attrName>
                                        </p:attrNameLst>
                                      </p:cBhvr>
                                      <p:to>
                                        <p:strVal val="-45.0"/>
                                      </p:to>
                                    </p:set>
                                    <p:anim calcmode="lin" valueType="num">
                                      <p:cBhvr>
                                        <p:cTn id="8" dur="228" fill="hold">
                                          <p:stCondLst>
                                            <p:cond delay="228"/>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7" presetClass="entr" presetSubtype="0" fill="hold" grpId="0" nodeType="clickEffect">
                                  <p:stCondLst>
                                    <p:cond delay="0"/>
                                  </p:stCondLst>
                                  <p:iterate type="lt">
                                    <p:tmPct val="50000"/>
                                  </p:iterate>
                                  <p:childTnLst>
                                    <p:set>
                                      <p:cBhvr>
                                        <p:cTn id="15"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16"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18" dur="80"/>
                                        <p:tgtEl>
                                          <p:spTgt spid="3">
                                            <p:txEl>
                                              <p:pRg st="0" end="0"/>
                                            </p:txEl>
                                          </p:spTgt>
                                        </p:tgtEl>
                                        <p:attrNameLst>
                                          <p:attrName>fill.type</p:attrName>
                                        </p:attrNameLst>
                                      </p:cBhvr>
                                      <p:to>
                                        <p:strVal val="solid"/>
                                      </p:to>
                                    </p:set>
                                  </p:childTnLst>
                                </p:cTn>
                              </p:par>
                            </p:childTnLst>
                          </p:cTn>
                        </p:par>
                      </p:childTnLst>
                    </p:cTn>
                  </p:par>
                  <p:par>
                    <p:cTn id="19" fill="hold">
                      <p:stCondLst>
                        <p:cond delay="indefinite"/>
                      </p:stCondLst>
                      <p:childTnLst>
                        <p:par>
                          <p:cTn id="20" fill="hold">
                            <p:stCondLst>
                              <p:cond delay="0"/>
                            </p:stCondLst>
                            <p:childTnLst>
                              <p:par>
                                <p:cTn id="21" presetID="27" presetClass="entr" presetSubtype="0" fill="hold" grpId="0" nodeType="clickEffect">
                                  <p:stCondLst>
                                    <p:cond delay="0"/>
                                  </p:stCondLst>
                                  <p:iterate type="lt">
                                    <p:tmPct val="50000"/>
                                  </p:iterate>
                                  <p:childTnLst>
                                    <p:set>
                                      <p:cBhvr>
                                        <p:cTn id="22"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23"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4"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25" dur="80"/>
                                        <p:tgtEl>
                                          <p:spTgt spid="3">
                                            <p:txEl>
                                              <p:pRg st="1" end="1"/>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Foods tested</a:t>
            </a:r>
            <a:endParaRPr lang="en-SG" dirty="0"/>
          </a:p>
        </p:txBody>
      </p:sp>
      <p:sp>
        <p:nvSpPr>
          <p:cNvPr id="3" name="Content Placeholder 2"/>
          <p:cNvSpPr>
            <a:spLocks noGrp="1"/>
          </p:cNvSpPr>
          <p:nvPr>
            <p:ph idx="1"/>
          </p:nvPr>
        </p:nvSpPr>
        <p:spPr>
          <a:xfrm>
            <a:off x="500034" y="1571612"/>
            <a:ext cx="7239000" cy="4846320"/>
          </a:xfrm>
        </p:spPr>
        <p:txBody>
          <a:bodyPr/>
          <a:lstStyle/>
          <a:p>
            <a:r>
              <a:rPr lang="en-US" dirty="0" smtClean="0"/>
              <a:t>Coke (Phosphoric acid)</a:t>
            </a:r>
          </a:p>
          <a:p>
            <a:r>
              <a:rPr lang="en-US" dirty="0" smtClean="0"/>
              <a:t>Pepsi (Phosphoric acid)</a:t>
            </a:r>
          </a:p>
          <a:p>
            <a:r>
              <a:rPr lang="en-US" dirty="0" smtClean="0"/>
              <a:t>Sprite (Citric Acid)</a:t>
            </a:r>
          </a:p>
          <a:p>
            <a:r>
              <a:rPr lang="en-US" dirty="0" smtClean="0"/>
              <a:t>Lemon (Citric Acid)</a:t>
            </a:r>
          </a:p>
          <a:p>
            <a:r>
              <a:rPr lang="en-US" dirty="0" smtClean="0"/>
              <a:t>Vinegar (Acetic acid/Ethanoic Acid) </a:t>
            </a:r>
          </a:p>
          <a:p>
            <a:r>
              <a:rPr lang="en-US" dirty="0" smtClean="0"/>
              <a:t>Detergent (for comparison)</a:t>
            </a:r>
          </a:p>
          <a:p>
            <a:endParaRPr lang="en-SG"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228" fill="hold">
                                          <p:stCondLst>
                                            <p:cond delay="0"/>
                                          </p:stCondLst>
                                        </p:cTn>
                                        <p:tgtEl>
                                          <p:spTgt spid="2"/>
                                        </p:tgtEl>
                                        <p:attrNameLst>
                                          <p:attrName>style.rotation</p:attrName>
                                        </p:attrNameLst>
                                      </p:cBhvr>
                                      <p:to>
                                        <p:strVal val="-45.0"/>
                                      </p:to>
                                    </p:set>
                                    <p:anim calcmode="lin" valueType="num">
                                      <p:cBhvr>
                                        <p:cTn id="8" dur="228" fill="hold">
                                          <p:stCondLst>
                                            <p:cond delay="228"/>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7" presetClass="entr" presetSubtype="0" fill="hold" grpId="0" nodeType="clickEffect">
                                  <p:stCondLst>
                                    <p:cond delay="0"/>
                                  </p:stCondLst>
                                  <p:iterate type="lt">
                                    <p:tmPct val="50000"/>
                                  </p:iterate>
                                  <p:childTnLst>
                                    <p:set>
                                      <p:cBhvr>
                                        <p:cTn id="15"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16" dur="50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7" dur="50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18" dur="500"/>
                                        <p:tgtEl>
                                          <p:spTgt spid="3">
                                            <p:txEl>
                                              <p:pRg st="0" end="0"/>
                                            </p:txEl>
                                          </p:spTgt>
                                        </p:tgtEl>
                                        <p:attrNameLst>
                                          <p:attrName>fill.type</p:attrName>
                                        </p:attrNameLst>
                                      </p:cBhvr>
                                      <p:to>
                                        <p:strVal val="solid"/>
                                      </p:to>
                                    </p:set>
                                  </p:childTnLst>
                                </p:cTn>
                              </p:par>
                            </p:childTnLst>
                          </p:cTn>
                        </p:par>
                      </p:childTnLst>
                    </p:cTn>
                  </p:par>
                  <p:par>
                    <p:cTn id="19" fill="hold">
                      <p:stCondLst>
                        <p:cond delay="indefinite"/>
                      </p:stCondLst>
                      <p:childTnLst>
                        <p:par>
                          <p:cTn id="20" fill="hold">
                            <p:stCondLst>
                              <p:cond delay="0"/>
                            </p:stCondLst>
                            <p:childTnLst>
                              <p:par>
                                <p:cTn id="21" presetID="27" presetClass="entr" presetSubtype="0" fill="hold" grpId="0" nodeType="clickEffect">
                                  <p:stCondLst>
                                    <p:cond delay="0"/>
                                  </p:stCondLst>
                                  <p:iterate type="lt">
                                    <p:tmPct val="50000"/>
                                  </p:iterate>
                                  <p:childTnLst>
                                    <p:set>
                                      <p:cBhvr>
                                        <p:cTn id="22"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23" dur="50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4" dur="50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25" dur="500"/>
                                        <p:tgtEl>
                                          <p:spTgt spid="3">
                                            <p:txEl>
                                              <p:pRg st="1" end="1"/>
                                            </p:txEl>
                                          </p:spTgt>
                                        </p:tgtEl>
                                        <p:attrNameLst>
                                          <p:attrName>fill.type</p:attrName>
                                        </p:attrNameLst>
                                      </p:cBhvr>
                                      <p:to>
                                        <p:strVal val="solid"/>
                                      </p:to>
                                    </p:set>
                                  </p:childTnLst>
                                </p:cTn>
                              </p:par>
                            </p:childTnLst>
                          </p:cTn>
                        </p:par>
                      </p:childTnLst>
                    </p:cTn>
                  </p:par>
                  <p:par>
                    <p:cTn id="26" fill="hold">
                      <p:stCondLst>
                        <p:cond delay="indefinite"/>
                      </p:stCondLst>
                      <p:childTnLst>
                        <p:par>
                          <p:cTn id="27" fill="hold">
                            <p:stCondLst>
                              <p:cond delay="0"/>
                            </p:stCondLst>
                            <p:childTnLst>
                              <p:par>
                                <p:cTn id="28" presetID="27" presetClass="entr" presetSubtype="0" fill="hold" grpId="0" nodeType="clickEffect">
                                  <p:stCondLst>
                                    <p:cond delay="0"/>
                                  </p:stCondLst>
                                  <p:iterate type="lt">
                                    <p:tmPct val="50000"/>
                                  </p:iterate>
                                  <p:childTnLst>
                                    <p:set>
                                      <p:cBhvr>
                                        <p:cTn id="29"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30" dur="50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1" dur="50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32" dur="500"/>
                                        <p:tgtEl>
                                          <p:spTgt spid="3">
                                            <p:txEl>
                                              <p:pRg st="2" end="2"/>
                                            </p:txEl>
                                          </p:spTgt>
                                        </p:tgtEl>
                                        <p:attrNameLst>
                                          <p:attrName>fill.type</p:attrName>
                                        </p:attrNameLst>
                                      </p:cBhvr>
                                      <p:to>
                                        <p:strVal val="solid"/>
                                      </p:to>
                                    </p:set>
                                  </p:childTnLst>
                                </p:cTn>
                              </p:par>
                            </p:childTnLst>
                          </p:cTn>
                        </p:par>
                      </p:childTnLst>
                    </p:cTn>
                  </p:par>
                  <p:par>
                    <p:cTn id="33" fill="hold">
                      <p:stCondLst>
                        <p:cond delay="indefinite"/>
                      </p:stCondLst>
                      <p:childTnLst>
                        <p:par>
                          <p:cTn id="34" fill="hold">
                            <p:stCondLst>
                              <p:cond delay="0"/>
                            </p:stCondLst>
                            <p:childTnLst>
                              <p:par>
                                <p:cTn id="35" presetID="27" presetClass="entr" presetSubtype="0" fill="hold" grpId="0" nodeType="clickEffect">
                                  <p:stCondLst>
                                    <p:cond delay="0"/>
                                  </p:stCondLst>
                                  <p:iterate type="lt">
                                    <p:tmPct val="50000"/>
                                  </p:iterate>
                                  <p:childTnLst>
                                    <p:set>
                                      <p:cBhvr>
                                        <p:cTn id="36" dur="1" fill="hold">
                                          <p:stCondLst>
                                            <p:cond delay="0"/>
                                          </p:stCondLst>
                                        </p:cTn>
                                        <p:tgtEl>
                                          <p:spTgt spid="3">
                                            <p:txEl>
                                              <p:pRg st="3" end="3"/>
                                            </p:txEl>
                                          </p:spTgt>
                                        </p:tgtEl>
                                        <p:attrNameLst>
                                          <p:attrName>style.visibility</p:attrName>
                                        </p:attrNameLst>
                                      </p:cBhvr>
                                      <p:to>
                                        <p:strVal val="visible"/>
                                      </p:to>
                                    </p:set>
                                    <p:anim calcmode="discrete" valueType="clr">
                                      <p:cBhvr override="childStyle">
                                        <p:cTn id="37" dur="500"/>
                                        <p:tgtEl>
                                          <p:spTgt spid="3">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8" dur="500"/>
                                        <p:tgtEl>
                                          <p:spTgt spid="3">
                                            <p:txEl>
                                              <p:pRg st="3" end="3"/>
                                            </p:txEl>
                                          </p:spTgt>
                                        </p:tgtEl>
                                        <p:attrNameLst>
                                          <p:attrName>fillcolor</p:attrName>
                                        </p:attrNameLst>
                                      </p:cBhvr>
                                      <p:tavLst>
                                        <p:tav tm="0">
                                          <p:val>
                                            <p:clrVal>
                                              <a:schemeClr val="accent2"/>
                                            </p:clrVal>
                                          </p:val>
                                        </p:tav>
                                        <p:tav tm="50000">
                                          <p:val>
                                            <p:clrVal>
                                              <a:schemeClr val="hlink"/>
                                            </p:clrVal>
                                          </p:val>
                                        </p:tav>
                                      </p:tavLst>
                                    </p:anim>
                                    <p:set>
                                      <p:cBhvr>
                                        <p:cTn id="39" dur="500"/>
                                        <p:tgtEl>
                                          <p:spTgt spid="3">
                                            <p:txEl>
                                              <p:pRg st="3" end="3"/>
                                            </p:txEl>
                                          </p:spTgt>
                                        </p:tgtEl>
                                        <p:attrNameLst>
                                          <p:attrName>fill.type</p:attrName>
                                        </p:attrNameLst>
                                      </p:cBhvr>
                                      <p:to>
                                        <p:strVal val="solid"/>
                                      </p:to>
                                    </p:set>
                                  </p:childTnLst>
                                </p:cTn>
                              </p:par>
                            </p:childTnLst>
                          </p:cTn>
                        </p:par>
                      </p:childTnLst>
                    </p:cTn>
                  </p:par>
                  <p:par>
                    <p:cTn id="40" fill="hold">
                      <p:stCondLst>
                        <p:cond delay="indefinite"/>
                      </p:stCondLst>
                      <p:childTnLst>
                        <p:par>
                          <p:cTn id="41" fill="hold">
                            <p:stCondLst>
                              <p:cond delay="0"/>
                            </p:stCondLst>
                            <p:childTnLst>
                              <p:par>
                                <p:cTn id="42" presetID="27" presetClass="entr" presetSubtype="0" fill="hold" grpId="0" nodeType="clickEffect">
                                  <p:stCondLst>
                                    <p:cond delay="0"/>
                                  </p:stCondLst>
                                  <p:iterate type="lt">
                                    <p:tmPct val="50000"/>
                                  </p:iterate>
                                  <p:childTnLst>
                                    <p:set>
                                      <p:cBhvr>
                                        <p:cTn id="43" dur="1" fill="hold">
                                          <p:stCondLst>
                                            <p:cond delay="0"/>
                                          </p:stCondLst>
                                        </p:cTn>
                                        <p:tgtEl>
                                          <p:spTgt spid="3">
                                            <p:txEl>
                                              <p:pRg st="4" end="4"/>
                                            </p:txEl>
                                          </p:spTgt>
                                        </p:tgtEl>
                                        <p:attrNameLst>
                                          <p:attrName>style.visibility</p:attrName>
                                        </p:attrNameLst>
                                      </p:cBhvr>
                                      <p:to>
                                        <p:strVal val="visible"/>
                                      </p:to>
                                    </p:set>
                                    <p:anim calcmode="discrete" valueType="clr">
                                      <p:cBhvr override="childStyle">
                                        <p:cTn id="44" dur="500"/>
                                        <p:tgtEl>
                                          <p:spTgt spid="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5" dur="500"/>
                                        <p:tgtEl>
                                          <p:spTgt spid="3">
                                            <p:txEl>
                                              <p:pRg st="4" end="4"/>
                                            </p:txEl>
                                          </p:spTgt>
                                        </p:tgtEl>
                                        <p:attrNameLst>
                                          <p:attrName>fillcolor</p:attrName>
                                        </p:attrNameLst>
                                      </p:cBhvr>
                                      <p:tavLst>
                                        <p:tav tm="0">
                                          <p:val>
                                            <p:clrVal>
                                              <a:schemeClr val="accent2"/>
                                            </p:clrVal>
                                          </p:val>
                                        </p:tav>
                                        <p:tav tm="50000">
                                          <p:val>
                                            <p:clrVal>
                                              <a:schemeClr val="hlink"/>
                                            </p:clrVal>
                                          </p:val>
                                        </p:tav>
                                      </p:tavLst>
                                    </p:anim>
                                    <p:set>
                                      <p:cBhvr>
                                        <p:cTn id="46" dur="500"/>
                                        <p:tgtEl>
                                          <p:spTgt spid="3">
                                            <p:txEl>
                                              <p:pRg st="4" end="4"/>
                                            </p:txEl>
                                          </p:spTgt>
                                        </p:tgtEl>
                                        <p:attrNameLst>
                                          <p:attrName>fill.type</p:attrName>
                                        </p:attrNameLst>
                                      </p:cBhvr>
                                      <p:to>
                                        <p:strVal val="solid"/>
                                      </p:to>
                                    </p:set>
                                  </p:childTnLst>
                                </p:cTn>
                              </p:par>
                            </p:childTnLst>
                          </p:cTn>
                        </p:par>
                      </p:childTnLst>
                    </p:cTn>
                  </p:par>
                  <p:par>
                    <p:cTn id="47" fill="hold">
                      <p:stCondLst>
                        <p:cond delay="indefinite"/>
                      </p:stCondLst>
                      <p:childTnLst>
                        <p:par>
                          <p:cTn id="48" fill="hold">
                            <p:stCondLst>
                              <p:cond delay="0"/>
                            </p:stCondLst>
                            <p:childTnLst>
                              <p:par>
                                <p:cTn id="49" presetID="27" presetClass="entr" presetSubtype="0" fill="hold" grpId="0" nodeType="clickEffect">
                                  <p:stCondLst>
                                    <p:cond delay="0"/>
                                  </p:stCondLst>
                                  <p:iterate type="lt">
                                    <p:tmPct val="50000"/>
                                  </p:iterate>
                                  <p:childTnLst>
                                    <p:set>
                                      <p:cBhvr>
                                        <p:cTn id="50" dur="1" fill="hold">
                                          <p:stCondLst>
                                            <p:cond delay="0"/>
                                          </p:stCondLst>
                                        </p:cTn>
                                        <p:tgtEl>
                                          <p:spTgt spid="3">
                                            <p:txEl>
                                              <p:pRg st="5" end="5"/>
                                            </p:txEl>
                                          </p:spTgt>
                                        </p:tgtEl>
                                        <p:attrNameLst>
                                          <p:attrName>style.visibility</p:attrName>
                                        </p:attrNameLst>
                                      </p:cBhvr>
                                      <p:to>
                                        <p:strVal val="visible"/>
                                      </p:to>
                                    </p:set>
                                    <p:anim calcmode="discrete" valueType="clr">
                                      <p:cBhvr override="childStyle">
                                        <p:cTn id="51" dur="500"/>
                                        <p:tgtEl>
                                          <p:spTgt spid="3">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2" dur="500"/>
                                        <p:tgtEl>
                                          <p:spTgt spid="3">
                                            <p:txEl>
                                              <p:pRg st="5" end="5"/>
                                            </p:txEl>
                                          </p:spTgt>
                                        </p:tgtEl>
                                        <p:attrNameLst>
                                          <p:attrName>fillcolor</p:attrName>
                                        </p:attrNameLst>
                                      </p:cBhvr>
                                      <p:tavLst>
                                        <p:tav tm="0">
                                          <p:val>
                                            <p:clrVal>
                                              <a:schemeClr val="accent2"/>
                                            </p:clrVal>
                                          </p:val>
                                        </p:tav>
                                        <p:tav tm="50000">
                                          <p:val>
                                            <p:clrVal>
                                              <a:schemeClr val="hlink"/>
                                            </p:clrVal>
                                          </p:val>
                                        </p:tav>
                                      </p:tavLst>
                                    </p:anim>
                                    <p:set>
                                      <p:cBhvr>
                                        <p:cTn id="53" dur="500"/>
                                        <p:tgtEl>
                                          <p:spTgt spid="3">
                                            <p:txEl>
                                              <p:pRg st="5" end="5"/>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I will conduct the </a:t>
            </a:r>
            <a:r>
              <a:rPr lang="en-US" dirty="0" err="1" smtClean="0"/>
              <a:t>experient</a:t>
            </a:r>
            <a:endParaRPr lang="en-SG" dirty="0"/>
          </a:p>
        </p:txBody>
      </p:sp>
      <p:sp>
        <p:nvSpPr>
          <p:cNvPr id="3" name="Content Placeholder 2"/>
          <p:cNvSpPr>
            <a:spLocks noGrp="1"/>
          </p:cNvSpPr>
          <p:nvPr>
            <p:ph idx="1"/>
          </p:nvPr>
        </p:nvSpPr>
        <p:spPr/>
        <p:txBody>
          <a:bodyPr>
            <a:normAutofit/>
          </a:bodyPr>
          <a:lstStyle/>
          <a:p>
            <a:r>
              <a:rPr lang="en-US" sz="2000" dirty="0" smtClean="0"/>
              <a:t>I will first use </a:t>
            </a:r>
            <a:r>
              <a:rPr lang="en-US" sz="2000" dirty="0" err="1" smtClean="0"/>
              <a:t>tupperware</a:t>
            </a:r>
            <a:r>
              <a:rPr lang="en-US" sz="2000" dirty="0" smtClean="0"/>
              <a:t> and disposable packaging for this experiment.</a:t>
            </a:r>
          </a:p>
          <a:p>
            <a:r>
              <a:rPr lang="en-US" sz="2000" dirty="0" smtClean="0"/>
              <a:t>I will then rub grease onto the containers</a:t>
            </a:r>
          </a:p>
          <a:p>
            <a:r>
              <a:rPr lang="en-US" sz="2000" dirty="0" smtClean="0"/>
              <a:t>I will have two categories under “soak” and “scrub”. I will put the containers I will use in ‘soak’ in some of the tested liquid and wait for a week. I will pour some of the liquid on the container used and scrub it.</a:t>
            </a:r>
          </a:p>
          <a:p>
            <a:r>
              <a:rPr lang="en-US" sz="2000" dirty="0" smtClean="0"/>
              <a:t>I will then measure the amount of grease left</a:t>
            </a:r>
          </a:p>
          <a:p>
            <a:pPr>
              <a:buNone/>
            </a:pPr>
            <a:endParaRPr lang="en-SG" sz="2400"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7" presetClass="entr" presetSubtype="0" fill="hold" grpId="0" nodeType="clickEffect">
                                  <p:stCondLst>
                                    <p:cond delay="0"/>
                                  </p:stCondLst>
                                  <p:iterate type="lt">
                                    <p:tmPct val="50000"/>
                                  </p:iterate>
                                  <p:childTnLst>
                                    <p:set>
                                      <p:cBhvr>
                                        <p:cTn id="15"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16"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18" dur="80"/>
                                        <p:tgtEl>
                                          <p:spTgt spid="3">
                                            <p:txEl>
                                              <p:pRg st="0" end="0"/>
                                            </p:txEl>
                                          </p:spTgt>
                                        </p:tgtEl>
                                        <p:attrNameLst>
                                          <p:attrName>fill.type</p:attrName>
                                        </p:attrNameLst>
                                      </p:cBhvr>
                                      <p:to>
                                        <p:strVal val="solid"/>
                                      </p:to>
                                    </p:set>
                                  </p:childTnLst>
                                </p:cTn>
                              </p:par>
                            </p:childTnLst>
                          </p:cTn>
                        </p:par>
                      </p:childTnLst>
                    </p:cTn>
                  </p:par>
                  <p:par>
                    <p:cTn id="19" fill="hold">
                      <p:stCondLst>
                        <p:cond delay="indefinite"/>
                      </p:stCondLst>
                      <p:childTnLst>
                        <p:par>
                          <p:cTn id="20" fill="hold">
                            <p:stCondLst>
                              <p:cond delay="0"/>
                            </p:stCondLst>
                            <p:childTnLst>
                              <p:par>
                                <p:cTn id="21" presetID="27" presetClass="entr" presetSubtype="0" fill="hold" grpId="0" nodeType="clickEffect">
                                  <p:stCondLst>
                                    <p:cond delay="0"/>
                                  </p:stCondLst>
                                  <p:iterate type="lt">
                                    <p:tmPct val="50000"/>
                                  </p:iterate>
                                  <p:childTnLst>
                                    <p:set>
                                      <p:cBhvr>
                                        <p:cTn id="22" dur="1" fill="hold">
                                          <p:stCondLst>
                                            <p:cond delay="0"/>
                                          </p:stCondLst>
                                        </p:cTn>
                                        <p:tgtEl>
                                          <p:spTgt spid="3">
                                            <p:txEl>
                                              <p:pRg st="1" end="1"/>
                                            </p:txEl>
                                          </p:spTgt>
                                        </p:tgtEl>
                                        <p:attrNameLst>
                                          <p:attrName>style.visibility</p:attrName>
                                        </p:attrNameLst>
                                      </p:cBhvr>
                                      <p:to>
                                        <p:strVal val="visible"/>
                                      </p:to>
                                    </p:set>
                                    <p:anim calcmode="discrete" valueType="clr">
                                      <p:cBhvr override="childStyle">
                                        <p:cTn id="23" dur="80"/>
                                        <p:tgtEl>
                                          <p:spTgt spid="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4" dur="80"/>
                                        <p:tgtEl>
                                          <p:spTgt spid="3">
                                            <p:txEl>
                                              <p:pRg st="1" end="1"/>
                                            </p:txEl>
                                          </p:spTgt>
                                        </p:tgtEl>
                                        <p:attrNameLst>
                                          <p:attrName>fillcolor</p:attrName>
                                        </p:attrNameLst>
                                      </p:cBhvr>
                                      <p:tavLst>
                                        <p:tav tm="0">
                                          <p:val>
                                            <p:clrVal>
                                              <a:schemeClr val="accent2"/>
                                            </p:clrVal>
                                          </p:val>
                                        </p:tav>
                                        <p:tav tm="50000">
                                          <p:val>
                                            <p:clrVal>
                                              <a:schemeClr val="hlink"/>
                                            </p:clrVal>
                                          </p:val>
                                        </p:tav>
                                      </p:tavLst>
                                    </p:anim>
                                    <p:set>
                                      <p:cBhvr>
                                        <p:cTn id="25" dur="80"/>
                                        <p:tgtEl>
                                          <p:spTgt spid="3">
                                            <p:txEl>
                                              <p:pRg st="1" end="1"/>
                                            </p:txEl>
                                          </p:spTgt>
                                        </p:tgtEl>
                                        <p:attrNameLst>
                                          <p:attrName>fill.type</p:attrName>
                                        </p:attrNameLst>
                                      </p:cBhvr>
                                      <p:to>
                                        <p:strVal val="solid"/>
                                      </p:to>
                                    </p:set>
                                  </p:childTnLst>
                                </p:cTn>
                              </p:par>
                            </p:childTnLst>
                          </p:cTn>
                        </p:par>
                      </p:childTnLst>
                    </p:cTn>
                  </p:par>
                  <p:par>
                    <p:cTn id="26" fill="hold">
                      <p:stCondLst>
                        <p:cond delay="indefinite"/>
                      </p:stCondLst>
                      <p:childTnLst>
                        <p:par>
                          <p:cTn id="27" fill="hold">
                            <p:stCondLst>
                              <p:cond delay="0"/>
                            </p:stCondLst>
                            <p:childTnLst>
                              <p:par>
                                <p:cTn id="28" presetID="27" presetClass="entr" presetSubtype="0" fill="hold" grpId="0" nodeType="clickEffect">
                                  <p:stCondLst>
                                    <p:cond delay="0"/>
                                  </p:stCondLst>
                                  <p:iterate type="lt">
                                    <p:tmPct val="50000"/>
                                  </p:iterate>
                                  <p:childTnLst>
                                    <p:set>
                                      <p:cBhvr>
                                        <p:cTn id="29" dur="1" fill="hold">
                                          <p:stCondLst>
                                            <p:cond delay="0"/>
                                          </p:stCondLst>
                                        </p:cTn>
                                        <p:tgtEl>
                                          <p:spTgt spid="3">
                                            <p:txEl>
                                              <p:pRg st="2" end="2"/>
                                            </p:txEl>
                                          </p:spTgt>
                                        </p:tgtEl>
                                        <p:attrNameLst>
                                          <p:attrName>style.visibility</p:attrName>
                                        </p:attrNameLst>
                                      </p:cBhvr>
                                      <p:to>
                                        <p:strVal val="visible"/>
                                      </p:to>
                                    </p:set>
                                    <p:anim calcmode="discrete" valueType="clr">
                                      <p:cBhvr override="childStyle">
                                        <p:cTn id="30" dur="80"/>
                                        <p:tgtEl>
                                          <p:spTgt spid="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1" dur="80"/>
                                        <p:tgtEl>
                                          <p:spTgt spid="3">
                                            <p:txEl>
                                              <p:pRg st="2" end="2"/>
                                            </p:txEl>
                                          </p:spTgt>
                                        </p:tgtEl>
                                        <p:attrNameLst>
                                          <p:attrName>fillcolor</p:attrName>
                                        </p:attrNameLst>
                                      </p:cBhvr>
                                      <p:tavLst>
                                        <p:tav tm="0">
                                          <p:val>
                                            <p:clrVal>
                                              <a:schemeClr val="accent2"/>
                                            </p:clrVal>
                                          </p:val>
                                        </p:tav>
                                        <p:tav tm="50000">
                                          <p:val>
                                            <p:clrVal>
                                              <a:schemeClr val="hlink"/>
                                            </p:clrVal>
                                          </p:val>
                                        </p:tav>
                                      </p:tavLst>
                                    </p:anim>
                                    <p:set>
                                      <p:cBhvr>
                                        <p:cTn id="32" dur="80"/>
                                        <p:tgtEl>
                                          <p:spTgt spid="3">
                                            <p:txEl>
                                              <p:pRg st="2" end="2"/>
                                            </p:txEl>
                                          </p:spTgt>
                                        </p:tgtEl>
                                        <p:attrNameLst>
                                          <p:attrName>fill.type</p:attrName>
                                        </p:attrNameLst>
                                      </p:cBhvr>
                                      <p:to>
                                        <p:strVal val="solid"/>
                                      </p:to>
                                    </p:set>
                                  </p:childTnLst>
                                </p:cTn>
                              </p:par>
                            </p:childTnLst>
                          </p:cTn>
                        </p:par>
                      </p:childTnLst>
                    </p:cTn>
                  </p:par>
                  <p:par>
                    <p:cTn id="33" fill="hold">
                      <p:stCondLst>
                        <p:cond delay="indefinite"/>
                      </p:stCondLst>
                      <p:childTnLst>
                        <p:par>
                          <p:cTn id="34" fill="hold">
                            <p:stCondLst>
                              <p:cond delay="0"/>
                            </p:stCondLst>
                            <p:childTnLst>
                              <p:par>
                                <p:cTn id="35" presetID="27" presetClass="entr" presetSubtype="0" fill="hold" grpId="0" nodeType="clickEffect">
                                  <p:stCondLst>
                                    <p:cond delay="0"/>
                                  </p:stCondLst>
                                  <p:iterate type="lt">
                                    <p:tmPct val="50000"/>
                                  </p:iterate>
                                  <p:childTnLst>
                                    <p:set>
                                      <p:cBhvr>
                                        <p:cTn id="36" dur="1" fill="hold">
                                          <p:stCondLst>
                                            <p:cond delay="0"/>
                                          </p:stCondLst>
                                        </p:cTn>
                                        <p:tgtEl>
                                          <p:spTgt spid="3">
                                            <p:txEl>
                                              <p:pRg st="3" end="3"/>
                                            </p:txEl>
                                          </p:spTgt>
                                        </p:tgtEl>
                                        <p:attrNameLst>
                                          <p:attrName>style.visibility</p:attrName>
                                        </p:attrNameLst>
                                      </p:cBhvr>
                                      <p:to>
                                        <p:strVal val="visible"/>
                                      </p:to>
                                    </p:set>
                                    <p:anim calcmode="discrete" valueType="clr">
                                      <p:cBhvr override="childStyle">
                                        <p:cTn id="37" dur="80"/>
                                        <p:tgtEl>
                                          <p:spTgt spid="3">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8" dur="80"/>
                                        <p:tgtEl>
                                          <p:spTgt spid="3">
                                            <p:txEl>
                                              <p:pRg st="3" end="3"/>
                                            </p:txEl>
                                          </p:spTgt>
                                        </p:tgtEl>
                                        <p:attrNameLst>
                                          <p:attrName>fillcolor</p:attrName>
                                        </p:attrNameLst>
                                      </p:cBhvr>
                                      <p:tavLst>
                                        <p:tav tm="0">
                                          <p:val>
                                            <p:clrVal>
                                              <a:schemeClr val="accent2"/>
                                            </p:clrVal>
                                          </p:val>
                                        </p:tav>
                                        <p:tav tm="50000">
                                          <p:val>
                                            <p:clrVal>
                                              <a:schemeClr val="hlink"/>
                                            </p:clrVal>
                                          </p:val>
                                        </p:tav>
                                      </p:tavLst>
                                    </p:anim>
                                    <p:set>
                                      <p:cBhvr>
                                        <p:cTn id="39" dur="80"/>
                                        <p:tgtEl>
                                          <p:spTgt spid="3">
                                            <p:txEl>
                                              <p:pRg st="3" end="3"/>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Aim of research</a:t>
            </a:r>
            <a:endParaRPr lang="en-SG" dirty="0"/>
          </a:p>
        </p:txBody>
      </p:sp>
      <p:sp>
        <p:nvSpPr>
          <p:cNvPr id="3" name="Content Placeholder 2"/>
          <p:cNvSpPr>
            <a:spLocks noGrp="1"/>
          </p:cNvSpPr>
          <p:nvPr>
            <p:ph idx="1"/>
          </p:nvPr>
        </p:nvSpPr>
        <p:spPr/>
        <p:txBody>
          <a:bodyPr/>
          <a:lstStyle/>
          <a:p>
            <a:r>
              <a:rPr lang="en-US" dirty="0" smtClean="0"/>
              <a:t>I hope to test the rumor that the phosphoric acid in coke has cleaning properties and at the same time find out if there are any substitutes for detergent (maybe even find something that cleans better). </a:t>
            </a:r>
            <a:endParaRPr lang="en-SG"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7" presetClass="entr" presetSubtype="0" fill="hold" grpId="0" nodeType="clickEffect">
                                  <p:stCondLst>
                                    <p:cond delay="0"/>
                                  </p:stCondLst>
                                  <p:iterate type="lt">
                                    <p:tmPct val="50000"/>
                                  </p:iterate>
                                  <p:childTnLst>
                                    <p:set>
                                      <p:cBhvr>
                                        <p:cTn id="15" dur="1" fill="hold">
                                          <p:stCondLst>
                                            <p:cond delay="0"/>
                                          </p:stCondLst>
                                        </p:cTn>
                                        <p:tgtEl>
                                          <p:spTgt spid="3">
                                            <p:txEl>
                                              <p:pRg st="0" end="0"/>
                                            </p:txEl>
                                          </p:spTgt>
                                        </p:tgtEl>
                                        <p:attrNameLst>
                                          <p:attrName>style.visibility</p:attrName>
                                        </p:attrNameLst>
                                      </p:cBhvr>
                                      <p:to>
                                        <p:strVal val="visible"/>
                                      </p:to>
                                    </p:set>
                                    <p:anim calcmode="discrete" valueType="clr">
                                      <p:cBhvr override="childStyle">
                                        <p:cTn id="16" dur="80"/>
                                        <p:tgtEl>
                                          <p:spTgt spid="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7" dur="80"/>
                                        <p:tgtEl>
                                          <p:spTgt spid="3">
                                            <p:txEl>
                                              <p:pRg st="0" end="0"/>
                                            </p:txEl>
                                          </p:spTgt>
                                        </p:tgtEl>
                                        <p:attrNameLst>
                                          <p:attrName>fillcolor</p:attrName>
                                        </p:attrNameLst>
                                      </p:cBhvr>
                                      <p:tavLst>
                                        <p:tav tm="0">
                                          <p:val>
                                            <p:clrVal>
                                              <a:schemeClr val="accent2"/>
                                            </p:clrVal>
                                          </p:val>
                                        </p:tav>
                                        <p:tav tm="50000">
                                          <p:val>
                                            <p:clrVal>
                                              <a:schemeClr val="hlink"/>
                                            </p:clrVal>
                                          </p:val>
                                        </p:tav>
                                      </p:tavLst>
                                    </p:anim>
                                    <p:set>
                                      <p:cBhvr>
                                        <p:cTn id="18" dur="80"/>
                                        <p:tgtEl>
                                          <p:spTgt spid="3">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14740" y="2285992"/>
            <a:ext cx="6972102" cy="1928826"/>
          </a:xfrm>
        </p:spPr>
        <p:txBody>
          <a:bodyPr/>
          <a:lstStyle/>
          <a:p>
            <a:r>
              <a:rPr lang="en-US" dirty="0" smtClean="0"/>
              <a:t>THANK Y</a:t>
            </a:r>
            <a:r>
              <a:rPr lang="en-US" dirty="0" smtClean="0">
                <a:sym typeface="Wingdings" pitchFamily="2" charset="2"/>
              </a:rPr>
              <a:t></a:t>
            </a:r>
            <a:r>
              <a:rPr lang="en-US" dirty="0" smtClean="0"/>
              <a:t>U F</a:t>
            </a:r>
            <a:r>
              <a:rPr lang="en-US" dirty="0" smtClean="0">
                <a:sym typeface="Wingdings" pitchFamily="2" charset="2"/>
              </a:rPr>
              <a:t></a:t>
            </a:r>
            <a:r>
              <a:rPr lang="en-US" dirty="0" smtClean="0"/>
              <a:t>R Y</a:t>
            </a:r>
            <a:r>
              <a:rPr lang="en-US" dirty="0" smtClean="0">
                <a:sym typeface="Wingdings" pitchFamily="2" charset="2"/>
              </a:rPr>
              <a:t></a:t>
            </a:r>
            <a:r>
              <a:rPr lang="en-US" dirty="0" smtClean="0"/>
              <a:t>UR KIND ATTENTI</a:t>
            </a:r>
            <a:r>
              <a:rPr lang="en-US" dirty="0" smtClean="0">
                <a:sym typeface="Wingdings" pitchFamily="2" charset="2"/>
              </a:rPr>
              <a:t></a:t>
            </a:r>
            <a:r>
              <a:rPr lang="en-US" dirty="0" smtClean="0"/>
              <a:t>N</a:t>
            </a:r>
            <a:endParaRPr lang="en-SG" dirty="0"/>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455" fill="hold">
                                          <p:stCondLst>
                                            <p:cond delay="0"/>
                                          </p:stCondLst>
                                        </p:cTn>
                                        <p:tgtEl>
                                          <p:spTgt spid="2"/>
                                        </p:tgtEl>
                                        <p:attrNameLst>
                                          <p:attrName>style.rotation</p:attrName>
                                        </p:attrNameLst>
                                      </p:cBhvr>
                                      <p:to>
                                        <p:strVal val="-45.0"/>
                                      </p:to>
                                    </p:set>
                                    <p:anim calcmode="lin" valueType="num">
                                      <p:cBhvr>
                                        <p:cTn id="8" dur="455" fill="hold">
                                          <p:stCondLst>
                                            <p:cond delay="455"/>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53</TotalTime>
  <Words>259</Words>
  <Application>Microsoft Office PowerPoint</Application>
  <PresentationFormat>On-screen Show (4:3)</PresentationFormat>
  <Paragraphs>30</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Opulent</vt:lpstr>
      <vt:lpstr>My Irs prject</vt:lpstr>
      <vt:lpstr>MY research topic</vt:lpstr>
      <vt:lpstr>Foods tested</vt:lpstr>
      <vt:lpstr>How I will conduct the experient</vt:lpstr>
      <vt:lpstr>Aim of research</vt:lpstr>
      <vt:lpstr>THANK YU FR YUR KIND ATTENTIN</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Irs prject</dc:title>
  <dc:creator>Ohn Myaing</dc:creator>
  <cp:lastModifiedBy>Ohn Myaing</cp:lastModifiedBy>
  <cp:revision>6</cp:revision>
  <dcterms:created xsi:type="dcterms:W3CDTF">2010-04-15T06:44:34Z</dcterms:created>
  <dcterms:modified xsi:type="dcterms:W3CDTF">2010-04-15T07:38:23Z</dcterms:modified>
</cp:coreProperties>
</file>